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301" r:id="rId5"/>
    <p:sldId id="271" r:id="rId6"/>
    <p:sldId id="293" r:id="rId7"/>
    <p:sldId id="294" r:id="rId8"/>
    <p:sldId id="278" r:id="rId9"/>
    <p:sldId id="280" r:id="rId10"/>
    <p:sldId id="279" r:id="rId11"/>
    <p:sldId id="259" r:id="rId12"/>
    <p:sldId id="276" r:id="rId13"/>
    <p:sldId id="260" r:id="rId14"/>
    <p:sldId id="272" r:id="rId15"/>
    <p:sldId id="281" r:id="rId16"/>
    <p:sldId id="277" r:id="rId17"/>
    <p:sldId id="267" r:id="rId18"/>
    <p:sldId id="297" r:id="rId19"/>
    <p:sldId id="299" r:id="rId20"/>
    <p:sldId id="298" r:id="rId21"/>
    <p:sldId id="264" r:id="rId22"/>
    <p:sldId id="273" r:id="rId23"/>
    <p:sldId id="275" r:id="rId24"/>
    <p:sldId id="274" r:id="rId25"/>
    <p:sldId id="270" r:id="rId26"/>
    <p:sldId id="261" r:id="rId27"/>
    <p:sldId id="266" r:id="rId28"/>
    <p:sldId id="292" r:id="rId29"/>
    <p:sldId id="282" r:id="rId30"/>
    <p:sldId id="258" r:id="rId31"/>
    <p:sldId id="284" r:id="rId32"/>
    <p:sldId id="285" r:id="rId33"/>
    <p:sldId id="290" r:id="rId34"/>
    <p:sldId id="283" r:id="rId35"/>
    <p:sldId id="269" r:id="rId36"/>
    <p:sldId id="291" r:id="rId37"/>
    <p:sldId id="262" r:id="rId38"/>
    <p:sldId id="287" r:id="rId39"/>
    <p:sldId id="286" r:id="rId40"/>
    <p:sldId id="263" r:id="rId41"/>
    <p:sldId id="289" r:id="rId4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-2306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3" y="332655"/>
            <a:ext cx="8448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 учреждение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Дус-Дагская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Овюрского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Республики Тыва 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907" y="1656094"/>
            <a:ext cx="7802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«ОРГАНИЗАЦИЯ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ПО ВОЕННО – ПАТРИОТИЧЕСКОМУ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ВОСПИТАНИЮ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УЧАЩИХСЯ»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9" y="4509120"/>
            <a:ext cx="499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омбуй-оол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В.В., заместитель директора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правовому и патриотическому воспитанию</a:t>
            </a:r>
          </a:p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Осурбай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А.Д., заместитель директора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воспитательной работе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9624" y="6037257"/>
            <a:ext cx="1816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Дус-Даг-2021г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конститутция\20171208_1403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8"/>
          <a:stretch/>
        </p:blipFill>
        <p:spPr bwMode="auto">
          <a:xfrm>
            <a:off x="251520" y="1628800"/>
            <a:ext cx="453650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конститутция\20171208_1411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39248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5536" y="548680"/>
            <a:ext cx="849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декабря – День Конституции 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АЛИЗ Комбуй-оол В.В. 2021 года\ФОТКИ РАЗНЫЕ 2021г\ФОТКИ СЛУЖУ России 2021г\IMG-da2d38922d739469c5e3d7a5bc1fa58d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3"/>
          <a:stretch/>
        </p:blipFill>
        <p:spPr bwMode="auto">
          <a:xfrm>
            <a:off x="380764" y="2027765"/>
            <a:ext cx="43204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НАЛИЗ Комбуй-оол В.В. 2021 года\ФОТКИ РАЗНЫЕ 2021г\ФОТКИ СЛУЖУ России 2021г\IMG-f0bbc5840d894fe05d9324ece94b9df2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787" r="29660"/>
          <a:stretch/>
        </p:blipFill>
        <p:spPr bwMode="auto">
          <a:xfrm>
            <a:off x="4807732" y="2449107"/>
            <a:ext cx="40123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707" y="548680"/>
            <a:ext cx="8009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УРОКИ МУЖЕСТВА 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прицеливания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стрельбе из АК </a:t>
            </a:r>
          </a:p>
        </p:txBody>
      </p:sp>
      <p:pic>
        <p:nvPicPr>
          <p:cNvPr id="5" name="Picture 2" descr="C:\Users\Осурбай\Desktop\ФОТКИ СЛУЖУ России 2021г\IMG-df826b730d13d27c8272110c3ef544a2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1882"/>
            <a:ext cx="8352928" cy="50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НАЛИЗ Комбуй-оол В.В. 2021 года\ФОТКИ РАЗНЫЕ 2021г\ФОТКИ СЛУЖУ России 2021г\IMG-40327cf705e38c0ca56aa0a7748668ea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"/>
          <a:stretch/>
        </p:blipFill>
        <p:spPr bwMode="auto">
          <a:xfrm>
            <a:off x="251520" y="188640"/>
            <a:ext cx="86409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65767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ДИКТАНТ «КОДЕКС ЧЕСТИ МУЖЧИН»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ОБУЧАЮЩИХСЯ 7-11 КЛАССОВ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132856"/>
            <a:ext cx="56886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класс - 5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 класс - 2</a:t>
            </a:r>
          </a:p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 класс – 7</a:t>
            </a:r>
          </a:p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 класс – 2</a:t>
            </a:r>
          </a:p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11 класс – 1</a:t>
            </a:r>
          </a:p>
          <a:p>
            <a:pPr>
              <a:defRPr/>
            </a:pPr>
            <a:r>
              <a:rPr 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участвовали: </a:t>
            </a:r>
            <a:endParaRPr lang="ru-RU" sz="32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учащихся  </a:t>
            </a:r>
          </a:p>
        </p:txBody>
      </p:sp>
      <p:pic>
        <p:nvPicPr>
          <p:cNvPr id="6" name="Picture 6" descr="C:\Users\Осурбай\Desktop\САЙТ 23 ФЕВРАЛЯ 2021г\Диктант Кодекс чести мужчин\20210217_121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7194"/>
            <a:ext cx="4253916" cy="49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день отцов\20171116_1401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7" y="2204864"/>
            <a:ext cx="4515241" cy="384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САЙЛЫКТАН\20171001_1558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098582" cy="406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332656"/>
            <a:ext cx="7698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«ПОЗДРАВЬ ВЕТЕРАНА»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Концертная программа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пожилых людей, ветеранов</a:t>
            </a:r>
          </a:p>
        </p:txBody>
      </p:sp>
    </p:spTree>
    <p:extLst>
      <p:ext uri="{BB962C8B-B14F-4D97-AF65-F5344CB8AC3E}">
        <p14:creationId xmlns:p14="http://schemas.microsoft.com/office/powerpoint/2010/main" val="29190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6672"/>
            <a:ext cx="9324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РИСУНКОВ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«Защитники Отечества»,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я вырасту, то стану пограничником»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780928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место-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Кончукпан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Аяк-Хээ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–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Монгуш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Менди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Тюлюш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Сесен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–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Донгак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Ай-</a:t>
            </a:r>
            <a:r>
              <a:rPr lang="ru-RU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Чырыы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Осурбай\Desktop\ФОТКИ СЛУЖУ России 2021г\20210219_141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9" r="5630" b="5635"/>
          <a:stretch>
            <a:fillRect/>
          </a:stretch>
        </p:blipFill>
        <p:spPr bwMode="auto">
          <a:xfrm>
            <a:off x="4679957" y="1805337"/>
            <a:ext cx="40862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4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ТКИ САД ПАМЯТИ 2020г\20200430_134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257"/>
            <a:ext cx="4392487" cy="60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6332"/>
            <a:ext cx="4176463" cy="44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47969" y="260648"/>
            <a:ext cx="4975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тряд ЮНАРМИИ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 участвует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различных конкурсах,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мероприятиях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КИ 9 МАЯ 2019г\20190501_1236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8812"/>
          <a:stretch/>
        </p:blipFill>
        <p:spPr bwMode="auto">
          <a:xfrm>
            <a:off x="755576" y="2420889"/>
            <a:ext cx="4104456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ФОТКИ 9 МАЯ 2019г\20190501_1313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11270"/>
          <a:stretch/>
        </p:blipFill>
        <p:spPr bwMode="auto">
          <a:xfrm>
            <a:off x="5000654" y="1988838"/>
            <a:ext cx="3743315" cy="3706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91709"/>
            <a:ext cx="766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ПРАЗДНОВАНИЕ 1 МАЯ 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r="15178" b="7225"/>
          <a:stretch/>
        </p:blipFill>
        <p:spPr bwMode="auto">
          <a:xfrm>
            <a:off x="251521" y="2060848"/>
            <a:ext cx="4824536" cy="431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ФОТКИ 9 МАЯ 2019г\20190508_1146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0928" b="2186"/>
          <a:stretch/>
        </p:blipFill>
        <p:spPr bwMode="auto">
          <a:xfrm>
            <a:off x="5214523" y="2420888"/>
            <a:ext cx="3722609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D:\МАЙ 9 дерилге\Олум чок полк\Олум чок полк 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85903"/>
            <a:ext cx="8784976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72297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адачи работы по патриотическому воспитанию: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700808"/>
            <a:ext cx="77768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настоящего гражданина, любящего свою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Родину;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устойчивой привычки поступать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соответствии</a:t>
            </a:r>
          </a:p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общепринятыми в обществе нормами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правилами;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гордости за свою Родину, за ее народных героев, знание и уважительное отношение к прошлому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страны;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гражданина, знающего свои права, уважительно относящегося к правам другого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человека;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толерантности,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противодействие проявлению экстремизма среди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молодежи;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чувства сопричастности к своей семье,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стране, Отечеству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культурно-историческому наследию своего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народа;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чувства верности своему Отечеству и воспитания готовности у подрастающего поколения в любой момент защитить свою Родину.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491880" cy="26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t="25562" r="11182" b="254"/>
          <a:stretch/>
        </p:blipFill>
        <p:spPr bwMode="auto">
          <a:xfrm>
            <a:off x="4788024" y="3140968"/>
            <a:ext cx="39959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ФОТКИ 9 МАЯ 2019г\20190501_1807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1" b="5192"/>
          <a:stretch/>
        </p:blipFill>
        <p:spPr bwMode="auto">
          <a:xfrm>
            <a:off x="323528" y="2852936"/>
            <a:ext cx="4320480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82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ФОТКИ САД ПАМЯТИ 2020г\20200430_135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21" y="1340768"/>
            <a:ext cx="38884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КИ САД ПАМЯТИ 2020г\20200428_19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8" y="1327828"/>
            <a:ext cx="41353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3217" y="201995"/>
            <a:ext cx="72243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 во Всероссийской акции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«Сад Памяти»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32" y="188640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муниципальном этапе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Республиканского кадетского бала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«Виват, кадет!»,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посвященный 100-летнему юбилею со дня образования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Тувинской народной Республики  </a:t>
            </a:r>
          </a:p>
        </p:txBody>
      </p:sp>
      <p:pic>
        <p:nvPicPr>
          <p:cNvPr id="5" name="Picture 2" descr="C:\Users\Осурбай\Desktop\ФОТКИ СЛУЖУ России 2021г\Челер-О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r="16231"/>
          <a:stretch/>
        </p:blipFill>
        <p:spPr bwMode="auto">
          <a:xfrm>
            <a:off x="1115616" y="1974324"/>
            <a:ext cx="6840760" cy="462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5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177" y="260648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конкурса рисунков награждены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памятными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подарками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Организаторы конкурса: учителя ВС,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пограничной заставы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с.Дус-Даг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прапорщик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пограничной заставы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Танзы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Ш.В.</a:t>
            </a:r>
            <a:endParaRPr lang="ru-RU" sz="2400" dirty="0"/>
          </a:p>
        </p:txBody>
      </p:sp>
      <p:pic>
        <p:nvPicPr>
          <p:cNvPr id="5" name="Picture 2" descr="C:\Users\Осурбай\Desktop\ФОТКИ СЛУЖУ России 2021г\IMG-ae6871605353fbe8ec8fa75e67c9e06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r="16145"/>
          <a:stretch>
            <a:fillRect/>
          </a:stretch>
        </p:blipFill>
        <p:spPr bwMode="auto">
          <a:xfrm>
            <a:off x="1043608" y="2199640"/>
            <a:ext cx="73448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6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сурбай\Desktop\ФОТКИ СЛУЖУ России 2021г\IMG-ac3d38cd71532cccff06579437315e3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772816"/>
            <a:ext cx="43656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Осурбай\Desktop\ФОТКИ СЛУЖУ России 2021г\20210222_1215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8"/>
          <a:stretch>
            <a:fillRect/>
          </a:stretch>
        </p:blipFill>
        <p:spPr bwMode="auto">
          <a:xfrm>
            <a:off x="5003799" y="1772816"/>
            <a:ext cx="38893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4296" y="260648"/>
            <a:ext cx="83629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Школьный конкурс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ну-ка, парни!»</a:t>
            </a:r>
          </a:p>
        </p:txBody>
      </p:sp>
    </p:spTree>
    <p:extLst>
      <p:ext uri="{BB962C8B-B14F-4D97-AF65-F5344CB8AC3E}">
        <p14:creationId xmlns:p14="http://schemas.microsoft.com/office/powerpoint/2010/main" val="16957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741" y="404664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«Георгиевская лента»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Осурбай\Desktop\ТЕЛЕФОНДАН ЧУРУКИ СООЛГУ\20190508_1000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18121"/>
            <a:ext cx="7272808" cy="5351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4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КИ САД ПАМЯТИ 2020г\ОКНА ПОБЕДЫ\20200507_133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84890"/>
            <a:ext cx="3690097" cy="37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КИ САД ПАМЯТИ 2020г\ОКНА ПОБЕДЫ\20200507_1321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9556" r="9067"/>
          <a:stretch/>
        </p:blipFill>
        <p:spPr bwMode="auto">
          <a:xfrm>
            <a:off x="395536" y="2084889"/>
            <a:ext cx="4305412" cy="37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04664"/>
            <a:ext cx="7266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Всероссийской акции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«Окна Победы»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КИ САД ПАМЯТИ 2020г\20200509_215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/>
          <a:stretch/>
        </p:blipFill>
        <p:spPr bwMode="auto">
          <a:xfrm>
            <a:off x="323528" y="1556792"/>
            <a:ext cx="32374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83" y="2060848"/>
            <a:ext cx="4596137" cy="430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04089"/>
            <a:ext cx="7964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АКЦИЯ «СВЕЧА ПОБЕДЫ»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День ГОтечества\IMG_20171208_1230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820273"/>
            <a:ext cx="7056785" cy="43676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59631" y="332656"/>
            <a:ext cx="7056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Книжная выставка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«Никто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забыт - ничто не забыто!»</a:t>
            </a:r>
          </a:p>
        </p:txBody>
      </p:sp>
    </p:spTree>
    <p:extLst>
      <p:ext uri="{BB962C8B-B14F-4D97-AF65-F5344CB8AC3E}">
        <p14:creationId xmlns:p14="http://schemas.microsoft.com/office/powerpoint/2010/main" val="42749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2179" r="1052" b="114"/>
          <a:stretch/>
        </p:blipFill>
        <p:spPr bwMode="auto">
          <a:xfrm>
            <a:off x="467544" y="1988840"/>
            <a:ext cx="2736304" cy="424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Осурбай\Desktop\Башкыга Дас-ооловнага\Виват кадет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495" b="-495"/>
          <a:stretch/>
        </p:blipFill>
        <p:spPr bwMode="auto">
          <a:xfrm>
            <a:off x="3347864" y="1988840"/>
            <a:ext cx="2736304" cy="42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Осурбай\Desktop\Башкыга Дас-ооловнага\Сюрюн Ангыр- Разработка и сборка АК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/>
          <a:stretch/>
        </p:blipFill>
        <p:spPr bwMode="auto">
          <a:xfrm>
            <a:off x="6444208" y="1988840"/>
            <a:ext cx="2448272" cy="4211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36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792" y="548680"/>
            <a:ext cx="8053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поставленных задач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792" y="1772816"/>
            <a:ext cx="8341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Беседы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Мероприятия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Классные часы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Возложения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венков, цветов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памятнику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музеев,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выставок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Встречи с участниками Великой Отечественной войны, ветеранами боевых действий и Вооруженных Сил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ветеранами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Тематические акции «Ветеран живет рядом», «Забота»,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«Окна Победы», «Сад Памяти», «Свеча Памяти» и т.д. </a:t>
            </a:r>
          </a:p>
          <a:p>
            <a:pPr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699" y="26064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УРОВНЯ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Users\Осурбай\Desktop\Башкыга Дас-ооловнага\Визитная карточка команды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684" r="1788"/>
          <a:stretch/>
        </p:blipFill>
        <p:spPr bwMode="auto">
          <a:xfrm>
            <a:off x="3210307" y="2150524"/>
            <a:ext cx="2811143" cy="44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2682" r="3744" b="1288"/>
          <a:stretch/>
        </p:blipFill>
        <p:spPr bwMode="auto">
          <a:xfrm>
            <a:off x="179512" y="2121535"/>
            <a:ext cx="3029924" cy="44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2011" r="1974"/>
          <a:stretch/>
        </p:blipFill>
        <p:spPr bwMode="auto">
          <a:xfrm>
            <a:off x="6021450" y="2121535"/>
            <a:ext cx="2943038" cy="442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2462"/>
          <a:stretch/>
        </p:blipFill>
        <p:spPr bwMode="auto">
          <a:xfrm>
            <a:off x="395536" y="1340767"/>
            <a:ext cx="3029628" cy="426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13305" r="13552" b="16194"/>
          <a:stretch/>
        </p:blipFill>
        <p:spPr bwMode="auto">
          <a:xfrm>
            <a:off x="3444742" y="1340768"/>
            <a:ext cx="2664296" cy="434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/>
          <a:stretch/>
        </p:blipFill>
        <p:spPr bwMode="auto">
          <a:xfrm>
            <a:off x="6109038" y="1347769"/>
            <a:ext cx="2855450" cy="425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6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2335" r="2435"/>
          <a:stretch/>
        </p:blipFill>
        <p:spPr bwMode="auto">
          <a:xfrm>
            <a:off x="683568" y="999472"/>
            <a:ext cx="3643067" cy="531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Осурбай\Desktop\ЛУЧШАЯ ОРГАНИЗАЦИЯ ПО ПАТР.ВОСПИТАНИЮ\ДОСТИЖЕНИЯ учащихся по патриотическому воспитанию\Виват кадет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/>
          <a:stretch/>
        </p:blipFill>
        <p:spPr bwMode="auto">
          <a:xfrm>
            <a:off x="4644008" y="999472"/>
            <a:ext cx="3716012" cy="52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2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КОНКУРСНЫЕ РИСУНКИ 9 МАЯ\долгар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5879"/>
            <a:ext cx="432048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КОНКУРСНЫЕ РИСУНКИ 9 МАЯ\челээш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3831"/>
            <a:ext cx="3600400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республиканском онлайн-конкурсе 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рисунков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тему «День Великой Победы», 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посвящённый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празднованию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75-годовщине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Великой Отечественной войне 1941-1945 годов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990" y="458066"/>
            <a:ext cx="7247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 учителей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491" r="3844" b="50000"/>
          <a:stretch/>
        </p:blipFill>
        <p:spPr bwMode="auto">
          <a:xfrm>
            <a:off x="2999683" y="2740834"/>
            <a:ext cx="2915260" cy="26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Александр владимировича   свидетельства повышенния 2019уч.год\Александр владимировича   свидетельства повышенния 2019уч.год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t="42905" b="16501"/>
          <a:stretch/>
        </p:blipFill>
        <p:spPr bwMode="auto">
          <a:xfrm>
            <a:off x="6012084" y="2723832"/>
            <a:ext cx="2824597" cy="2662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F:\сертификат 2019год\сертификат 2019год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6"/>
          <a:stretch/>
        </p:blipFill>
        <p:spPr bwMode="auto">
          <a:xfrm rot="5400000">
            <a:off x="-476155" y="2808902"/>
            <a:ext cx="4070176" cy="2569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87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82"/>
          <a:stretch/>
        </p:blipFill>
        <p:spPr bwMode="auto">
          <a:xfrm rot="5400000">
            <a:off x="844933" y="1264192"/>
            <a:ext cx="2234534" cy="314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РЕГИОНАЛЬНОГО УРОВНЯ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Шарый-оол А.В\грамоты 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9"/>
          <a:stretch/>
        </p:blipFill>
        <p:spPr bwMode="auto">
          <a:xfrm>
            <a:off x="4031940" y="1545120"/>
            <a:ext cx="1800200" cy="240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опии_грамот_2019г\Грамоты 0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"/>
          <a:stretch/>
        </p:blipFill>
        <p:spPr bwMode="auto">
          <a:xfrm>
            <a:off x="1691680" y="4077179"/>
            <a:ext cx="2007938" cy="2592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Копии_грамот_2019г\Грамоты 0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8"/>
          <a:stretch/>
        </p:blipFill>
        <p:spPr bwMode="auto">
          <a:xfrm>
            <a:off x="4298767" y="4088543"/>
            <a:ext cx="1864602" cy="2505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Копии_грамот_2019г\Грамоты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"/>
          <a:stretch/>
        </p:blipFill>
        <p:spPr bwMode="auto">
          <a:xfrm>
            <a:off x="6156176" y="1509777"/>
            <a:ext cx="1872208" cy="2544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54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сурбай\Desktop\ФОТКИ 2021-2022 учебный год\Встреча с сотрудниками полиции 2021г\20211012_1327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9" y="1814816"/>
            <a:ext cx="411650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сурбай\Desktop\ФОТКИ 2021-2022 учебный год\Встреча с сотрудниками полиции 2021г\IMG-15b2deb7c205c022ebfc13fec08a9868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45" y="2204864"/>
            <a:ext cx="4071157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2413" y="18864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стреча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сотрудниками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правоохранительных органов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ПП №3 МО МВД России «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Дзун-Хемчикский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7" y="692695"/>
            <a:ext cx="8402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 УЧАЩИХСЯ 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/>
          <a:stretch/>
        </p:blipFill>
        <p:spPr bwMode="auto">
          <a:xfrm>
            <a:off x="179512" y="1944621"/>
            <a:ext cx="2842804" cy="40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1069" r="1978" b="1"/>
          <a:stretch/>
        </p:blipFill>
        <p:spPr bwMode="auto">
          <a:xfrm>
            <a:off x="2937983" y="1919063"/>
            <a:ext cx="3050019" cy="40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02" y="1920077"/>
            <a:ext cx="2976486" cy="395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3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1974" r="4394" b="1310"/>
          <a:stretch/>
        </p:blipFill>
        <p:spPr bwMode="auto">
          <a:xfrm>
            <a:off x="395536" y="723122"/>
            <a:ext cx="3998978" cy="550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сурбай\Desktop\ЛУЧШАЯ ОРГАНИЗАЦИЯ ПО ПАТР.ВОСПИТАНИЮ\ДОСТИЖЕНИЯ учащихся по патриотическому воспитанию\Тюлюш Долума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/>
          <a:stretch/>
        </p:blipFill>
        <p:spPr bwMode="auto">
          <a:xfrm>
            <a:off x="4950372" y="723122"/>
            <a:ext cx="3653893" cy="55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59" y="548680"/>
            <a:ext cx="8262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Участвуем в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региональных конкурсах, Всероссийских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акциях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3837" r="6301" b="2317"/>
          <a:stretch/>
        </p:blipFill>
        <p:spPr bwMode="auto">
          <a:xfrm>
            <a:off x="1187624" y="2041984"/>
            <a:ext cx="3169871" cy="42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Осурбай\Desktop\ЛУЧШАЯ ОРГАНИЗАЦИЯ ПО ПАТР.ВОСПИТАНИЮ\ДОСТИЖЕНИЯ учащихся по патриотическому воспитанию\Монгуш Менди-Крымская весна глазами детей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/>
          <a:stretch/>
        </p:blipFill>
        <p:spPr bwMode="auto">
          <a:xfrm>
            <a:off x="4748384" y="2065192"/>
            <a:ext cx="2858813" cy="4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3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2300620"/>
            <a:ext cx="3744416" cy="19787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ОБЖ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бществознание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итература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67944" y="2149377"/>
            <a:ext cx="4824536" cy="3816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Внеурочная деятельность: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классные часы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уроки мужества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раздники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соревнования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общешкольные линейки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экскурсии в музеи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экскурсии  по местам боевой славы и т.д.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3"/>
          <p:cNvSpPr>
            <a:spLocks noChangeShapeType="1"/>
          </p:cNvSpPr>
          <p:nvPr/>
        </p:nvSpPr>
        <p:spPr bwMode="auto">
          <a:xfrm flipH="1">
            <a:off x="2051720" y="1844824"/>
            <a:ext cx="762000" cy="352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"/>
          <p:cNvSpPr>
            <a:spLocks noChangeShapeType="1"/>
          </p:cNvSpPr>
          <p:nvPr/>
        </p:nvSpPr>
        <p:spPr bwMode="auto">
          <a:xfrm>
            <a:off x="5244005" y="1739650"/>
            <a:ext cx="857250" cy="352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11560" y="361628"/>
            <a:ext cx="77048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Военно-патриотическое воспитание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через: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b="1229"/>
          <a:stretch/>
        </p:blipFill>
        <p:spPr bwMode="auto">
          <a:xfrm>
            <a:off x="1182126" y="1337204"/>
            <a:ext cx="3251773" cy="48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443" r="4420" b="1"/>
          <a:stretch/>
        </p:blipFill>
        <p:spPr bwMode="auto">
          <a:xfrm>
            <a:off x="4672896" y="1337204"/>
            <a:ext cx="3209731" cy="501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8508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 РЕГИОНАЛЬНОГО  УРОВНЯ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013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сурбай\Desktop\Башкыга Дас-ооловнага\2021-12-04 Приказ онлайн-конкурса рисунков- День Великой Победы\Приказ нлайн-конкурса рисунков- День Великой Победы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r="10670" b="15977"/>
          <a:stretch/>
        </p:blipFill>
        <p:spPr bwMode="auto">
          <a:xfrm>
            <a:off x="755576" y="647868"/>
            <a:ext cx="3396343" cy="51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Осурбай\Desktop\Башкыга Дас-ооловнага\2021-12-04 Приказ онлайн-конкурса рисунков- День Великой Победы\Приказ нлайн-конкурса рисунков- День Великой Победы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7"/>
            <a:ext cx="3744416" cy="52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Открытые тематические классные часы,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посвященные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  Дню Победы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5" name="Рисунок 5" descr="C:\Users\Осурбай\AppData\Local\Microsoft\Windows\Temporary Internet Files\Content.Word\20210222_1112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1"/>
          <a:stretch/>
        </p:blipFill>
        <p:spPr bwMode="auto">
          <a:xfrm>
            <a:off x="1043608" y="4293096"/>
            <a:ext cx="3258338" cy="239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C:\Users\Осурбай\AppData\Local\Microsoft\Windows\Temporary Internet Files\Content.Word\IMG-e066ee72247359bcd750e08fd1b4bdd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84" y="1476908"/>
            <a:ext cx="3354134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 descr="C:\Users\Осурбай\AppData\Local\Microsoft\Windows\Temporary Internet Files\Content.Word\20210222_1111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/>
          <a:stretch>
            <a:fillRect/>
          </a:stretch>
        </p:blipFill>
        <p:spPr bwMode="auto">
          <a:xfrm>
            <a:off x="4686545" y="4136002"/>
            <a:ext cx="3095873" cy="255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1" y="1464773"/>
            <a:ext cx="3319667" cy="248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8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557" y="620688"/>
            <a:ext cx="841391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течение 2020-2021 учебного года обучающиеся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школы 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активно участвовали во многих мероприятиях гражданско-патриотической направленности: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«Окна Победы»;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«Свеча памяти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557" y="2636912"/>
            <a:ext cx="86458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Традиционными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событиями в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образовательном  учреждении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становятся такие мероприятия как: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«Георгиевская ленточка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«Бессмертный полк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«Окна Победы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«Поздравь ветерана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митинги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памятника школы;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чтецов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«Никто не забыт, ничто не забыто»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268760"/>
            <a:ext cx="8935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Дус-Дагская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Овюрского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ежегодно организуются </a:t>
            </a:r>
            <a:endParaRPr lang="ru-RU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Месячники военно-патриотического воспитания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Неизвестного солдата;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героев отечества; </a:t>
            </a:r>
            <a:endParaRPr lang="ru-RU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посвящённые Дню Конституции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Федерации 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участием представителей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администрации сельского поселения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сумон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Дус-Дагский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Овюрского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Республики Тыва.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День ГОтечества\IMG_20171208_14105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9700" r="634" b="6373"/>
          <a:stretch/>
        </p:blipFill>
        <p:spPr bwMode="auto">
          <a:xfrm>
            <a:off x="4450895" y="1632347"/>
            <a:ext cx="4536196" cy="460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День ГОтечества\20171208_1453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2849"/>
            <a:ext cx="4392488" cy="488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9" y="476672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ГЕРОЕВ ОТЕЧЕСТВА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День ГОтечества\20171208_1451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5"/>
          <a:stretch/>
        </p:blipFill>
        <p:spPr bwMode="auto">
          <a:xfrm>
            <a:off x="4238854" y="2204864"/>
            <a:ext cx="474314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День ГОтечества\20171208_1455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2"/>
          <a:stretch/>
        </p:blipFill>
        <p:spPr bwMode="auto">
          <a:xfrm>
            <a:off x="111605" y="2204864"/>
            <a:ext cx="4139952" cy="42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692696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ГЕРОЕВ ОТЕЧЕСТВА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806</TotalTime>
  <Words>633</Words>
  <Application>Microsoft Office PowerPoint</Application>
  <PresentationFormat>Экран (4:3)</PresentationFormat>
  <Paragraphs>126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Осурбай</dc:creator>
  <cp:lastModifiedBy>Осурбай</cp:lastModifiedBy>
  <cp:revision>39</cp:revision>
  <cp:lastPrinted>2021-12-06T12:54:59Z</cp:lastPrinted>
  <dcterms:created xsi:type="dcterms:W3CDTF">2021-12-04T03:32:08Z</dcterms:created>
  <dcterms:modified xsi:type="dcterms:W3CDTF">2021-12-06T12:59:22Z</dcterms:modified>
</cp:coreProperties>
</file>